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256" r:id="rId3"/>
    <p:sldId id="257" r:id="rId4"/>
    <p:sldId id="312" r:id="rId5"/>
    <p:sldId id="313" r:id="rId6"/>
    <p:sldId id="314" r:id="rId7"/>
    <p:sldId id="316" r:id="rId8"/>
    <p:sldId id="317" r:id="rId9"/>
    <p:sldId id="320" r:id="rId10"/>
    <p:sldId id="321" r:id="rId11"/>
    <p:sldId id="318" r:id="rId12"/>
    <p:sldId id="319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812-1EB4-4565-A48B-B399FADA1102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E602-0814-4035-8D81-97C87B918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812-1EB4-4565-A48B-B399FADA1102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E602-0814-4035-8D81-97C87B918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812-1EB4-4565-A48B-B399FADA1102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E602-0814-4035-8D81-97C87B918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812-1EB4-4565-A48B-B399FADA1102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E602-0814-4035-8D81-97C87B918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812-1EB4-4565-A48B-B399FADA1102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E602-0814-4035-8D81-97C87B918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812-1EB4-4565-A48B-B399FADA1102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E602-0814-4035-8D81-97C87B918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812-1EB4-4565-A48B-B399FADA1102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E602-0814-4035-8D81-97C87B918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812-1EB4-4565-A48B-B399FADA1102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E602-0814-4035-8D81-97C87B918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812-1EB4-4565-A48B-B399FADA1102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E602-0814-4035-8D81-97C87B918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812-1EB4-4565-A48B-B399FADA1102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E602-0814-4035-8D81-97C87B918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812-1EB4-4565-A48B-B399FADA1102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EE602-0814-4035-8D81-97C87B918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24812-1EB4-4565-A48B-B399FADA1102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EE602-0814-4035-8D81-97C87B918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user\Desktop\50 YEAR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"/>
            <a:ext cx="7086600" cy="6256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Dynamic Charts &amp; Time Table</a:t>
            </a:r>
          </a:p>
          <a:p>
            <a:r>
              <a:rPr lang="en-US" sz="2800" dirty="0" smtClean="0"/>
              <a:t>Result </a:t>
            </a:r>
          </a:p>
        </p:txBody>
      </p:sp>
      <p:pic>
        <p:nvPicPr>
          <p:cNvPr id="10242" name="Picture 2" descr="C:\Users\Rahul\Desktop\result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04800"/>
            <a:ext cx="3352800" cy="6236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Instructions</a:t>
            </a:r>
          </a:p>
          <a:p>
            <a:r>
              <a:rPr lang="en-US" dirty="0" smtClean="0"/>
              <a:t>General</a:t>
            </a:r>
          </a:p>
          <a:p>
            <a:r>
              <a:rPr lang="en-US" dirty="0" smtClean="0"/>
              <a:t>Specific</a:t>
            </a:r>
            <a:endParaRPr lang="en-US" dirty="0"/>
          </a:p>
        </p:txBody>
      </p:sp>
      <p:pic>
        <p:nvPicPr>
          <p:cNvPr id="7170" name="Picture 2" descr="C:\Users\Rahul\Desktop\in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0"/>
            <a:ext cx="3410157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Contact Us</a:t>
            </a:r>
          </a:p>
          <a:p>
            <a:r>
              <a:rPr lang="en-US" sz="3600" dirty="0" smtClean="0"/>
              <a:t>All Contact Info are here</a:t>
            </a:r>
          </a:p>
          <a:p>
            <a:pPr algn="ctr">
              <a:buNone/>
            </a:pPr>
            <a:endParaRPr lang="en-US" sz="3600" b="1" dirty="0" smtClean="0"/>
          </a:p>
        </p:txBody>
      </p:sp>
      <p:pic>
        <p:nvPicPr>
          <p:cNvPr id="8194" name="Picture 2" descr="C:\Users\Rahul\Desktop\conta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2943" y="152400"/>
            <a:ext cx="3375657" cy="618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03375"/>
          </a:xfrm>
        </p:spPr>
        <p:txBody>
          <a:bodyPr/>
          <a:lstStyle/>
          <a:p>
            <a:r>
              <a:rPr lang="en-US" dirty="0" smtClean="0"/>
              <a:t>IAP Immunization Timetable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772400" cy="1981200"/>
          </a:xfrm>
        </p:spPr>
        <p:txBody>
          <a:bodyPr>
            <a:normAutofit/>
          </a:bodyPr>
          <a:lstStyle/>
          <a:p>
            <a:r>
              <a:rPr lang="en-US" i="1" dirty="0" smtClean="0"/>
              <a:t>Prepared by:</a:t>
            </a:r>
          </a:p>
          <a:p>
            <a:r>
              <a:rPr lang="en-US" dirty="0" smtClean="0"/>
              <a:t>IAP Advisory Committee on Vaccines &amp; Immunization Practices (ACVIP) </a:t>
            </a:r>
            <a:endParaRPr lang="en-US" dirty="0"/>
          </a:p>
        </p:txBody>
      </p:sp>
      <p:pic>
        <p:nvPicPr>
          <p:cNvPr id="4" name="Picture 3" descr="F:\I.A.P\IAP LOGO-NEW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52400"/>
            <a:ext cx="191153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28600"/>
            <a:ext cx="6477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Mobile App</a:t>
            </a:r>
          </a:p>
          <a:p>
            <a:r>
              <a:rPr lang="en-US" dirty="0" smtClean="0"/>
              <a:t>Home </a:t>
            </a:r>
          </a:p>
          <a:p>
            <a:r>
              <a:rPr lang="en-US" dirty="0" smtClean="0"/>
              <a:t>Grid &amp; Sliding Menu</a:t>
            </a:r>
          </a:p>
          <a:p>
            <a:r>
              <a:rPr lang="en-US" dirty="0" smtClean="0"/>
              <a:t>Social Media</a:t>
            </a:r>
          </a:p>
          <a:p>
            <a:r>
              <a:rPr lang="en-US" dirty="0" smtClean="0"/>
              <a:t>About Us</a:t>
            </a:r>
          </a:p>
          <a:p>
            <a:r>
              <a:rPr lang="en-US" dirty="0" smtClean="0"/>
              <a:t>Our Team</a:t>
            </a:r>
          </a:p>
          <a:p>
            <a:r>
              <a:rPr lang="en-US" dirty="0" smtClean="0"/>
              <a:t>FAQ</a:t>
            </a:r>
          </a:p>
          <a:p>
            <a:r>
              <a:rPr lang="en-US" dirty="0" smtClean="0"/>
              <a:t>Dynamic Charts</a:t>
            </a:r>
          </a:p>
          <a:p>
            <a:r>
              <a:rPr lang="en-US" dirty="0" smtClean="0"/>
              <a:t>Instruction</a:t>
            </a:r>
          </a:p>
          <a:p>
            <a:r>
              <a:rPr lang="en-US" dirty="0" smtClean="0"/>
              <a:t>Contact Info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35280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Home </a:t>
            </a:r>
          </a:p>
          <a:p>
            <a:pPr algn="ctr">
              <a:buNone/>
            </a:pPr>
            <a:r>
              <a:rPr lang="en-US" sz="3600" b="1" dirty="0" smtClean="0"/>
              <a:t>&amp;</a:t>
            </a:r>
          </a:p>
          <a:p>
            <a:pPr algn="ctr">
              <a:buNone/>
            </a:pPr>
            <a:r>
              <a:rPr lang="en-US" sz="3600" b="1" dirty="0" smtClean="0"/>
              <a:t>Grid View Menu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Rahul\Desktop\index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3385932" cy="6434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3528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Sliding menu</a:t>
            </a:r>
          </a:p>
          <a:p>
            <a:r>
              <a:rPr lang="en-US" sz="2400" dirty="0" smtClean="0"/>
              <a:t>This menu display with slide effect when we click on grid menu icon</a:t>
            </a:r>
            <a:endParaRPr lang="en-US" sz="2400" dirty="0"/>
          </a:p>
        </p:txBody>
      </p:sp>
      <p:pic>
        <p:nvPicPr>
          <p:cNvPr id="2050" name="Picture 2" descr="C:\Users\Rahul\Desktop\men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06796"/>
            <a:ext cx="3543300" cy="6675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Social Media Link</a:t>
            </a:r>
            <a:br>
              <a:rPr lang="en-US" sz="3600" b="1" dirty="0" smtClean="0"/>
            </a:br>
            <a:r>
              <a:rPr lang="en-US" sz="3600" b="1" dirty="0" smtClean="0"/>
              <a:t>&amp;</a:t>
            </a:r>
            <a:br>
              <a:rPr lang="en-US" sz="3600" b="1" dirty="0" smtClean="0"/>
            </a:br>
            <a:r>
              <a:rPr lang="en-US" sz="3600" b="1" dirty="0" smtClean="0"/>
              <a:t>Button To move on top</a:t>
            </a:r>
          </a:p>
          <a:p>
            <a:endParaRPr lang="en-US" dirty="0"/>
          </a:p>
        </p:txBody>
      </p:sp>
      <p:pic>
        <p:nvPicPr>
          <p:cNvPr id="3074" name="Picture 2" descr="C:\Users\Rahul\Desktop\soci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762000"/>
            <a:ext cx="3856537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Our Team</a:t>
            </a:r>
          </a:p>
          <a:p>
            <a:r>
              <a:rPr lang="en-US" dirty="0" smtClean="0"/>
              <a:t>List of Team Member with designations</a:t>
            </a:r>
            <a:endParaRPr lang="en-US" dirty="0"/>
          </a:p>
        </p:txBody>
      </p:sp>
      <p:pic>
        <p:nvPicPr>
          <p:cNvPr id="5122" name="Picture 2" descr="C:\Users\Rahul\Desktop\te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28600"/>
            <a:ext cx="3309938" cy="6018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FAQ</a:t>
            </a:r>
          </a:p>
          <a:p>
            <a:r>
              <a:rPr lang="en-US" dirty="0" smtClean="0"/>
              <a:t>Different Question and answer</a:t>
            </a:r>
            <a:endParaRPr lang="en-US" dirty="0"/>
          </a:p>
        </p:txBody>
      </p:sp>
      <p:pic>
        <p:nvPicPr>
          <p:cNvPr id="6146" name="Picture 2" descr="C:\Users\Rahul\Desktop\fa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-1"/>
            <a:ext cx="3458387" cy="655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Dynamic Charts &amp; Time Table</a:t>
            </a:r>
          </a:p>
          <a:p>
            <a:r>
              <a:rPr lang="en-US" dirty="0" smtClean="0"/>
              <a:t>Its take input date of birth of child and result as per child’s age</a:t>
            </a:r>
            <a:endParaRPr lang="en-US" dirty="0"/>
          </a:p>
        </p:txBody>
      </p:sp>
      <p:pic>
        <p:nvPicPr>
          <p:cNvPr id="9218" name="Picture 2" descr="C:\Users\Rahul\Desktop\d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76200"/>
            <a:ext cx="3437601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110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IAP Immunization Timetable 2013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IAP Immunization Timetable 2013</dc:title>
  <dc:creator>Vipin Vashishtha</dc:creator>
  <cp:lastModifiedBy>Vipin Vashishtha</cp:lastModifiedBy>
  <cp:revision>29</cp:revision>
  <dcterms:created xsi:type="dcterms:W3CDTF">2013-11-03T03:20:50Z</dcterms:created>
  <dcterms:modified xsi:type="dcterms:W3CDTF">2013-11-07T03:22:45Z</dcterms:modified>
</cp:coreProperties>
</file>